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11963" cy="9942513"/>
  <p:defaultTextStyle>
    <a:defPPr rtl="0">
      <a:defRPr lang="es-ES"/>
    </a:defPPr>
    <a:lvl1pPr marL="0" algn="l" defTabSz="9143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5" algn="l" defTabSz="9143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7" algn="l" defTabSz="9143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30" algn="l" defTabSz="9143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12" algn="l" defTabSz="9143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4" algn="l" defTabSz="9143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7" algn="l" defTabSz="9143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9" algn="l" defTabSz="9143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00" autoAdjust="0"/>
    <p:restoredTop sz="93529" autoAdjust="0"/>
  </p:normalViewPr>
  <p:slideViewPr>
    <p:cSldViewPr snapToGrid="0">
      <p:cViewPr varScale="1">
        <p:scale>
          <a:sx n="125" d="100"/>
          <a:sy n="125" d="100"/>
        </p:scale>
        <p:origin x="96" y="2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2" d="100"/>
          <a:sy n="72" d="100"/>
        </p:scale>
        <p:origin x="414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A08F340-2088-44BB-8ED7-3D8CA093D8CF}" type="datetime1">
              <a:rPr lang="es-ES" smtClean="0"/>
              <a:t>27/12/2018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A4F617-7A30-41D4-AB86-5D833C98E18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4097521-A99F-4338-BA65-8121DD1D8F63}" type="datetime1">
              <a:rPr lang="es-ES" noProof="0" smtClean="0"/>
              <a:t>27/12/2018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B9A179D-2D27-49E2-B022-8EDDA2EFE68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6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2pPr>
    <a:lvl3pPr marL="914365" algn="l" defTabSz="91436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3pPr>
    <a:lvl4pPr marL="1371547" algn="l" defTabSz="91436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4pPr>
    <a:lvl5pPr marL="1828730" algn="l" defTabSz="91436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5pPr>
    <a:lvl6pPr marL="2285912" algn="l" defTabSz="91436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6pPr>
    <a:lvl7pPr marL="2743094" algn="l" defTabSz="91436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7pPr>
    <a:lvl8pPr marL="3200277" algn="l" defTabSz="91436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8pPr>
    <a:lvl9pPr marL="3657459" algn="l" defTabSz="91436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4237" cy="3355975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sz="1200" i="1" dirty="0">
                <a:latin typeface="Arial" pitchFamily="34" charset="0"/>
                <a:cs typeface="Arial" pitchFamily="34" charset="0"/>
              </a:rPr>
              <a:t>Para cambiar la imagen de esta diapositiva, seleccione la imagen y elimínela. Después, haga clic en el icono Imágenes del marcador de posición para insertar su propia imagen.</a:t>
            </a:r>
          </a:p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B9A179D-2D27-49E2-B022-8EDDA2EFE682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 11"/>
          <p:cNvSpPr>
            <a:spLocks noChangeArrowheads="1"/>
          </p:cNvSpPr>
          <p:nvPr/>
        </p:nvSpPr>
        <p:spPr bwMode="white">
          <a:xfrm>
            <a:off x="8429023" y="1"/>
            <a:ext cx="3762977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1" tIns="45720" rIns="91441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es-ES" sz="1800" noProof="0" dirty="0"/>
          </a:p>
        </p:txBody>
      </p:sp>
      <p:sp>
        <p:nvSpPr>
          <p:cNvPr id="7" name="Forma libre 6"/>
          <p:cNvSpPr>
            <a:spLocks/>
          </p:cNvSpPr>
          <p:nvPr/>
        </p:nvSpPr>
        <p:spPr bwMode="auto">
          <a:xfrm>
            <a:off x="8145385" y="1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1" tIns="45720" rIns="91441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es-ES" sz="1800" noProof="0" dirty="0"/>
          </a:p>
        </p:txBody>
      </p:sp>
      <p:sp>
        <p:nvSpPr>
          <p:cNvPr id="8" name="Forma libre 7"/>
          <p:cNvSpPr>
            <a:spLocks/>
          </p:cNvSpPr>
          <p:nvPr/>
        </p:nvSpPr>
        <p:spPr bwMode="auto">
          <a:xfrm>
            <a:off x="7950654" y="1"/>
            <a:ext cx="1528231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1" tIns="45720" rIns="91441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es-ES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5402" y="1873585"/>
            <a:ext cx="6400799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5402" y="4572001"/>
            <a:ext cx="6400799" cy="16002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4724401" y="1828802"/>
            <a:ext cx="6172199" cy="434340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45" indent="0">
              <a:buNone/>
              <a:defRPr sz="2800"/>
            </a:lvl2pPr>
            <a:lvl3pPr marL="914488" indent="0">
              <a:buNone/>
              <a:defRPr sz="2400"/>
            </a:lvl3pPr>
            <a:lvl4pPr marL="1371733" indent="0">
              <a:buNone/>
              <a:defRPr sz="2000"/>
            </a:lvl4pPr>
            <a:lvl5pPr marL="1828978" indent="0">
              <a:buNone/>
              <a:defRPr sz="2000"/>
            </a:lvl5pPr>
            <a:lvl6pPr marL="2286223" indent="0">
              <a:buNone/>
              <a:defRPr sz="2000"/>
            </a:lvl6pPr>
            <a:lvl7pPr marL="2743466" indent="0">
              <a:buNone/>
              <a:defRPr sz="2000"/>
            </a:lvl7pPr>
            <a:lvl8pPr marL="3200711" indent="0">
              <a:buNone/>
              <a:defRPr sz="2000"/>
            </a:lvl8pPr>
            <a:lvl9pPr marL="3657956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295399" y="1828801"/>
            <a:ext cx="3017521" cy="434340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1200"/>
              </a:spcBef>
              <a:buNone/>
              <a:defRPr sz="2000"/>
            </a:lvl1pPr>
            <a:lvl2pPr marL="457245" indent="0">
              <a:buNone/>
              <a:defRPr sz="1400"/>
            </a:lvl2pPr>
            <a:lvl3pPr marL="914488" indent="0">
              <a:buNone/>
              <a:defRPr sz="1200"/>
            </a:lvl3pPr>
            <a:lvl4pPr marL="1371733" indent="0">
              <a:buNone/>
              <a:defRPr sz="1000"/>
            </a:lvl4pPr>
            <a:lvl5pPr marL="1828978" indent="0">
              <a:buNone/>
              <a:defRPr sz="1000"/>
            </a:lvl5pPr>
            <a:lvl6pPr marL="2286223" indent="0">
              <a:buNone/>
              <a:defRPr sz="1000"/>
            </a:lvl6pPr>
            <a:lvl7pPr marL="2743466" indent="0">
              <a:buNone/>
              <a:defRPr sz="1000"/>
            </a:lvl7pPr>
            <a:lvl8pPr marL="3200711" indent="0">
              <a:buNone/>
              <a:defRPr sz="1000"/>
            </a:lvl8pPr>
            <a:lvl9pPr marL="3657956" indent="0">
              <a:buNone/>
              <a:defRPr sz="1000"/>
            </a:lvl9pPr>
          </a:lstStyle>
          <a:p>
            <a:pPr lvl="0" rtl="0"/>
            <a:r>
              <a:rPr lang="es-ES" noProof="0" dirty="0"/>
              <a:t>Haga clic para editar los estilos de texto maestro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53C4C5-1A91-4DD5-876D-7FD06AD5DCDF}" type="datetime1">
              <a:rPr lang="es-ES" noProof="0" smtClean="0"/>
              <a:t>27/12/2018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 bwMode="invGray">
          <a:xfrm>
            <a:off x="1295401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27" noProof="0" dirty="0"/>
          </a:p>
        </p:txBody>
      </p:sp>
      <p:sp>
        <p:nvSpPr>
          <p:cNvPr id="10" name="Rectángulo 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27" noProof="0" dirty="0"/>
          </a:p>
        </p:txBody>
      </p:sp>
      <p:sp>
        <p:nvSpPr>
          <p:cNvPr id="11" name="Rectángulo 10"/>
          <p:cNvSpPr/>
          <p:nvPr/>
        </p:nvSpPr>
        <p:spPr>
          <a:xfrm>
            <a:off x="1295401" y="5257801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 dirty="0"/>
          </a:p>
        </p:txBody>
      </p:sp>
      <p:sp>
        <p:nvSpPr>
          <p:cNvPr id="12" name="Rectángulo 11"/>
          <p:cNvSpPr/>
          <p:nvPr/>
        </p:nvSpPr>
        <p:spPr>
          <a:xfrm>
            <a:off x="6324599" y="5257801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quiera agregar"/>
          <p:cNvSpPr>
            <a:spLocks noGrp="1"/>
          </p:cNvSpPr>
          <p:nvPr>
            <p:ph type="pic" idx="1"/>
          </p:nvPr>
        </p:nvSpPr>
        <p:spPr>
          <a:xfrm>
            <a:off x="1298447" y="1828802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45" indent="0">
              <a:buNone/>
              <a:defRPr sz="2800"/>
            </a:lvl2pPr>
            <a:lvl3pPr marL="914488" indent="0">
              <a:buNone/>
              <a:defRPr sz="2400"/>
            </a:lvl3pPr>
            <a:lvl4pPr marL="1371733" indent="0">
              <a:buNone/>
              <a:defRPr sz="2000"/>
            </a:lvl4pPr>
            <a:lvl5pPr marL="1828978" indent="0">
              <a:buNone/>
              <a:defRPr sz="2000"/>
            </a:lvl5pPr>
            <a:lvl6pPr marL="2286223" indent="0">
              <a:buNone/>
              <a:defRPr sz="2000"/>
            </a:lvl6pPr>
            <a:lvl7pPr marL="2743466" indent="0">
              <a:buNone/>
              <a:defRPr sz="2000"/>
            </a:lvl7pPr>
            <a:lvl8pPr marL="3200711" indent="0">
              <a:buNone/>
              <a:defRPr sz="2000"/>
            </a:lvl8pPr>
            <a:lvl9pPr marL="3657956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 bwMode="invGray">
          <a:xfrm>
            <a:off x="1371274" y="5333098"/>
            <a:ext cx="4420251" cy="839102"/>
          </a:xfrm>
        </p:spPr>
        <p:txBody>
          <a:bodyPr rtlCol="0" anchor="t">
            <a:normAutofit/>
          </a:bodyPr>
          <a:lstStyle>
            <a:lvl1pPr marL="0" indent="0" rtl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45" indent="0">
              <a:buNone/>
              <a:defRPr sz="1400"/>
            </a:lvl2pPr>
            <a:lvl3pPr marL="914488" indent="0">
              <a:buNone/>
              <a:defRPr sz="1200"/>
            </a:lvl3pPr>
            <a:lvl4pPr marL="1371733" indent="0">
              <a:buNone/>
              <a:defRPr sz="1000"/>
            </a:lvl4pPr>
            <a:lvl5pPr marL="1828978" indent="0">
              <a:buNone/>
              <a:defRPr sz="1000"/>
            </a:lvl5pPr>
            <a:lvl6pPr marL="2286223" indent="0">
              <a:buNone/>
              <a:defRPr sz="1000"/>
            </a:lvl6pPr>
            <a:lvl7pPr marL="2743466" indent="0">
              <a:buNone/>
              <a:defRPr sz="1000"/>
            </a:lvl7pPr>
            <a:lvl8pPr marL="3200711" indent="0">
              <a:buNone/>
              <a:defRPr sz="1000"/>
            </a:lvl8pPr>
            <a:lvl9pPr marL="3657956" indent="0">
              <a:buNone/>
              <a:defRPr sz="1000"/>
            </a:lvl9pPr>
          </a:lstStyle>
          <a:p>
            <a:pPr lvl="0" rtl="0"/>
            <a:r>
              <a:rPr lang="es-ES" noProof="0" dirty="0"/>
              <a:t>Haga clic para editar los estilos de texto maestro</a:t>
            </a:r>
          </a:p>
        </p:txBody>
      </p:sp>
      <p:sp>
        <p:nvSpPr>
          <p:cNvPr id="8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3"/>
          </p:nvPr>
        </p:nvSpPr>
        <p:spPr>
          <a:xfrm>
            <a:off x="6324599" y="1828802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45" indent="0">
              <a:buNone/>
              <a:defRPr sz="2800"/>
            </a:lvl2pPr>
            <a:lvl3pPr marL="914488" indent="0">
              <a:buNone/>
              <a:defRPr sz="2400"/>
            </a:lvl3pPr>
            <a:lvl4pPr marL="1371733" indent="0">
              <a:buNone/>
              <a:defRPr sz="2000"/>
            </a:lvl4pPr>
            <a:lvl5pPr marL="1828978" indent="0">
              <a:buNone/>
              <a:defRPr sz="2000"/>
            </a:lvl5pPr>
            <a:lvl6pPr marL="2286223" indent="0">
              <a:buNone/>
              <a:defRPr sz="2000"/>
            </a:lvl6pPr>
            <a:lvl7pPr marL="2743466" indent="0">
              <a:buNone/>
              <a:defRPr sz="2000"/>
            </a:lvl7pPr>
            <a:lvl8pPr marL="3200711" indent="0">
              <a:buNone/>
              <a:defRPr sz="2000"/>
            </a:lvl8pPr>
            <a:lvl9pPr marL="3657956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3" name="Marcador de posición de texto 3"/>
          <p:cNvSpPr>
            <a:spLocks noGrp="1"/>
          </p:cNvSpPr>
          <p:nvPr>
            <p:ph type="body" sz="half" idx="14" hasCustomPrompt="1"/>
          </p:nvPr>
        </p:nvSpPr>
        <p:spPr bwMode="invGray">
          <a:xfrm>
            <a:off x="6412955" y="5333098"/>
            <a:ext cx="4420251" cy="839102"/>
          </a:xfrm>
        </p:spPr>
        <p:txBody>
          <a:bodyPr rtlCol="0" anchor="t">
            <a:normAutofit/>
          </a:bodyPr>
          <a:lstStyle>
            <a:lvl1pPr marL="0" indent="0" rtl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45" indent="0">
              <a:buNone/>
              <a:defRPr sz="1400"/>
            </a:lvl2pPr>
            <a:lvl3pPr marL="914488" indent="0">
              <a:buNone/>
              <a:defRPr sz="1200"/>
            </a:lvl3pPr>
            <a:lvl4pPr marL="1371733" indent="0">
              <a:buNone/>
              <a:defRPr sz="1000"/>
            </a:lvl4pPr>
            <a:lvl5pPr marL="1828978" indent="0">
              <a:buNone/>
              <a:defRPr sz="1000"/>
            </a:lvl5pPr>
            <a:lvl6pPr marL="2286223" indent="0">
              <a:buNone/>
              <a:defRPr sz="1000"/>
            </a:lvl6pPr>
            <a:lvl7pPr marL="2743466" indent="0">
              <a:buNone/>
              <a:defRPr sz="1000"/>
            </a:lvl7pPr>
            <a:lvl8pPr marL="3200711" indent="0">
              <a:buNone/>
              <a:defRPr sz="1000"/>
            </a:lvl8pPr>
            <a:lvl9pPr marL="3657956" indent="0">
              <a:buNone/>
              <a:defRPr sz="1000"/>
            </a:lvl9pPr>
          </a:lstStyle>
          <a:p>
            <a:pPr lvl="0" rtl="0"/>
            <a:r>
              <a:rPr lang="es-ES" noProof="0" dirty="0"/>
              <a:t>Haga clic para editar los estilos de texto maestro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71DCB1-EDC2-4F46-9464-E3A266B120DF}" type="datetime1">
              <a:rPr lang="es-ES" noProof="0" smtClean="0"/>
              <a:t>27/12/2018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 dirty="0"/>
              <a:t>Haga clic para editar los estilos de texto maestro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7A7A6C-D0B2-4914-965E-06ACC5F99020}" type="datetime1">
              <a:rPr lang="es-ES" noProof="0" smtClean="0"/>
              <a:t>27/12/2018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 bwMode="white">
          <a:xfrm rot="5400000">
            <a:off x="7562851" y="2228851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27" noProof="0" dirty="0"/>
          </a:p>
        </p:txBody>
      </p:sp>
      <p:sp>
        <p:nvSpPr>
          <p:cNvPr id="8" name="Rectángulo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27" noProof="0" dirty="0"/>
          </a:p>
        </p:txBody>
      </p:sp>
      <p:sp>
        <p:nvSpPr>
          <p:cNvPr id="9" name="Rectángulo 8"/>
          <p:cNvSpPr/>
          <p:nvPr/>
        </p:nvSpPr>
        <p:spPr>
          <a:xfrm rot="5400000">
            <a:off x="6251614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27" noProof="0" dirty="0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71319" y="685801"/>
            <a:ext cx="1033271" cy="54864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5400" y="685801"/>
            <a:ext cx="7976754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 dirty="0"/>
              <a:t>Haga clic para editar los estilos de texto maestro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10A580-6A6D-4606-A8C1-2EDABCAC7FFA}" type="datetime1">
              <a:rPr lang="es-ES" noProof="0" smtClean="0"/>
              <a:t>27/12/2018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7F8E3F6-DE14-48B2-B2BC-6FABA9630FB8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dirty="0"/>
              <a:t>Haga clic para editar los estilos de texto maestro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670C18-3C4E-4264-B3DE-9642F27A7121}" type="datetime1">
              <a:rPr lang="es-ES" noProof="0" smtClean="0"/>
              <a:t>27/12/2018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>
            <a:spLocks noChangeArrowheads="1"/>
          </p:cNvSpPr>
          <p:nvPr/>
        </p:nvSpPr>
        <p:spPr bwMode="white">
          <a:xfrm>
            <a:off x="6540502" y="1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1" tIns="45720" rIns="91441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800" noProof="0" dirty="0"/>
          </a:p>
        </p:txBody>
      </p:sp>
      <p:sp>
        <p:nvSpPr>
          <p:cNvPr id="11" name="Forma libre 6"/>
          <p:cNvSpPr>
            <a:spLocks/>
          </p:cNvSpPr>
          <p:nvPr/>
        </p:nvSpPr>
        <p:spPr bwMode="auto">
          <a:xfrm>
            <a:off x="6256868" y="1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1" tIns="45720" rIns="91441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es-ES" sz="1800" noProof="0" dirty="0"/>
          </a:p>
        </p:txBody>
      </p:sp>
      <p:sp>
        <p:nvSpPr>
          <p:cNvPr id="12" name="Forma libre 7"/>
          <p:cNvSpPr>
            <a:spLocks/>
          </p:cNvSpPr>
          <p:nvPr/>
        </p:nvSpPr>
        <p:spPr bwMode="auto">
          <a:xfrm>
            <a:off x="6062137" y="1"/>
            <a:ext cx="1528231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1" tIns="45720" rIns="91441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es-ES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5401" y="1873585"/>
            <a:ext cx="5120641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0"/>
          </p:nvPr>
        </p:nvSpPr>
        <p:spPr>
          <a:xfrm>
            <a:off x="6743703" y="1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295401" y="4572001"/>
            <a:ext cx="5120641" cy="1600200"/>
          </a:xfrm>
        </p:spPr>
        <p:txBody>
          <a:bodyPr rtlCol="0"/>
          <a:lstStyle>
            <a:lvl1pPr marL="0" indent="0" algn="l" rtl="0">
              <a:buNone/>
              <a:defRPr sz="2400"/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pPr lvl="0" rtl="0"/>
            <a:r>
              <a:rPr lang="es-ES" noProof="0" dirty="0"/>
              <a:t>Haga clic para editar los estilos de texto maestro</a:t>
            </a: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5"/>
          <p:cNvSpPr>
            <a:spLocks noChangeArrowheads="1"/>
          </p:cNvSpPr>
          <p:nvPr/>
        </p:nvSpPr>
        <p:spPr bwMode="white">
          <a:xfrm>
            <a:off x="9622367" y="1"/>
            <a:ext cx="2569633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1" tIns="45720" rIns="91441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800" noProof="0" dirty="0"/>
          </a:p>
        </p:txBody>
      </p:sp>
      <p:sp>
        <p:nvSpPr>
          <p:cNvPr id="8" name="Forma libre 6"/>
          <p:cNvSpPr>
            <a:spLocks/>
          </p:cNvSpPr>
          <p:nvPr/>
        </p:nvSpPr>
        <p:spPr bwMode="auto">
          <a:xfrm>
            <a:off x="9237132" y="1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1" tIns="45720" rIns="91441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es-ES" sz="1800" noProof="0" dirty="0"/>
          </a:p>
        </p:txBody>
      </p:sp>
      <p:sp>
        <p:nvSpPr>
          <p:cNvPr id="9" name="Forma libre 7"/>
          <p:cNvSpPr>
            <a:spLocks/>
          </p:cNvSpPr>
          <p:nvPr/>
        </p:nvSpPr>
        <p:spPr bwMode="auto">
          <a:xfrm>
            <a:off x="9173635" y="1"/>
            <a:ext cx="1460498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1" tIns="45720" rIns="91441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es-ES" sz="1800" noProof="0" dirty="0"/>
          </a:p>
        </p:txBody>
      </p:sp>
      <p:sp>
        <p:nvSpPr>
          <p:cNvPr id="10" name="Forma libre 7"/>
          <p:cNvSpPr>
            <a:spLocks/>
          </p:cNvSpPr>
          <p:nvPr/>
        </p:nvSpPr>
        <p:spPr bwMode="auto">
          <a:xfrm>
            <a:off x="9173635" y="1"/>
            <a:ext cx="1460498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1" tIns="45720" rIns="91441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es-ES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398" y="2914649"/>
            <a:ext cx="8046721" cy="1557338"/>
          </a:xfrm>
        </p:spPr>
        <p:txBody>
          <a:bodyPr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295397" y="4589464"/>
            <a:ext cx="8046718" cy="1011237"/>
          </a:xfrm>
        </p:spPr>
        <p:txBody>
          <a:bodyPr rtlCol="0"/>
          <a:lstStyle>
            <a:lvl1pPr marL="0" indent="0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7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2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4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7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9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Haga clic para editar los estilos de texto maestro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295401" y="1828801"/>
            <a:ext cx="4572000" cy="43434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dirty="0"/>
              <a:t>Haga clic para editar los estilos de texto maestro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324599" y="1828799"/>
            <a:ext cx="4572000" cy="4343401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dirty="0"/>
              <a:t>Haga clic para editar los estilos de texto maestro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214489-3716-4F2B-9EA3-68264DA40C3B}" type="datetime1">
              <a:rPr lang="es-ES" noProof="0" smtClean="0"/>
              <a:t>27/12/2018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255134"/>
            <a:ext cx="9601200" cy="103685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295401" y="1828801"/>
            <a:ext cx="4572000" cy="850392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2600" b="0"/>
            </a:lvl1pPr>
            <a:lvl2pPr marL="457245" indent="0">
              <a:buNone/>
              <a:defRPr sz="2000" b="1"/>
            </a:lvl2pPr>
            <a:lvl3pPr marL="914488" indent="0">
              <a:buNone/>
              <a:defRPr sz="1800" b="1"/>
            </a:lvl3pPr>
            <a:lvl4pPr marL="1371733" indent="0">
              <a:buNone/>
              <a:defRPr sz="1600" b="1"/>
            </a:lvl4pPr>
            <a:lvl5pPr marL="1828978" indent="0">
              <a:buNone/>
              <a:defRPr sz="1600" b="1"/>
            </a:lvl5pPr>
            <a:lvl6pPr marL="2286223" indent="0">
              <a:buNone/>
              <a:defRPr sz="1600" b="1"/>
            </a:lvl6pPr>
            <a:lvl7pPr marL="2743466" indent="0">
              <a:buNone/>
              <a:defRPr sz="1600" b="1"/>
            </a:lvl7pPr>
            <a:lvl8pPr marL="3200711" indent="0">
              <a:buNone/>
              <a:defRPr sz="1600" b="1"/>
            </a:lvl8pPr>
            <a:lvl9pPr marL="3657956" indent="0">
              <a:buNone/>
              <a:defRPr sz="1600" b="1"/>
            </a:lvl9pPr>
          </a:lstStyle>
          <a:p>
            <a:pPr lvl="0" rtl="0"/>
            <a:r>
              <a:rPr lang="es-ES" noProof="0" dirty="0"/>
              <a:t>Haga clic para editar los estilos de texto maestro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295401" y="2705100"/>
            <a:ext cx="4572000" cy="34671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dirty="0"/>
              <a:t>Haga clic para editar los estilos de texto maestro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24599" y="1828801"/>
            <a:ext cx="4572000" cy="847725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2600" b="0"/>
            </a:lvl1pPr>
            <a:lvl2pPr marL="457245" indent="0">
              <a:buNone/>
              <a:defRPr sz="2000" b="1"/>
            </a:lvl2pPr>
            <a:lvl3pPr marL="914488" indent="0">
              <a:buNone/>
              <a:defRPr sz="1800" b="1"/>
            </a:lvl3pPr>
            <a:lvl4pPr marL="1371733" indent="0">
              <a:buNone/>
              <a:defRPr sz="1600" b="1"/>
            </a:lvl4pPr>
            <a:lvl5pPr marL="1828978" indent="0">
              <a:buNone/>
              <a:defRPr sz="1600" b="1"/>
            </a:lvl5pPr>
            <a:lvl6pPr marL="2286223" indent="0">
              <a:buNone/>
              <a:defRPr sz="1600" b="1"/>
            </a:lvl6pPr>
            <a:lvl7pPr marL="2743466" indent="0">
              <a:buNone/>
              <a:defRPr sz="1600" b="1"/>
            </a:lvl7pPr>
            <a:lvl8pPr marL="3200711" indent="0">
              <a:buNone/>
              <a:defRPr sz="1600" b="1"/>
            </a:lvl8pPr>
            <a:lvl9pPr marL="3657956" indent="0">
              <a:buNone/>
              <a:defRPr sz="1600" b="1"/>
            </a:lvl9pPr>
          </a:lstStyle>
          <a:p>
            <a:pPr lvl="0" rtl="0"/>
            <a:r>
              <a:rPr lang="es-ES" noProof="0" dirty="0"/>
              <a:t>Haga clic para editar los estilos de texto maestro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324599" y="2705100"/>
            <a:ext cx="4572000" cy="34671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dirty="0"/>
              <a:t>Haga clic para editar los estilos de texto maestro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49DA12-7EA2-4F24-BBA4-DC3176F3C47D}" type="datetime1">
              <a:rPr lang="es-ES" noProof="0" smtClean="0"/>
              <a:t>27/12/2018</a:t>
            </a:fld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4745CB-24BB-47BC-B049-FE8587516479}" type="datetime1">
              <a:rPr lang="es-ES" noProof="0" smtClean="0"/>
              <a:t>27/12/2018</a:t>
            </a:fld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227ED3-0CC8-42FA-BA49-1120E1EE5049}" type="datetime1">
              <a:rPr lang="es-ES" noProof="0" smtClean="0"/>
              <a:t>27/12/2018</a:t>
            </a:fld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4728210" y="1828801"/>
            <a:ext cx="6126481" cy="43434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dirty="0"/>
              <a:t>Haga clic para editar los estilos de texto maestro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295399" y="1828801"/>
            <a:ext cx="3017521" cy="434340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1200"/>
              </a:spcBef>
              <a:buNone/>
              <a:defRPr sz="2000"/>
            </a:lvl1pPr>
            <a:lvl2pPr marL="457245" indent="0">
              <a:buNone/>
              <a:defRPr sz="1400"/>
            </a:lvl2pPr>
            <a:lvl3pPr marL="914488" indent="0">
              <a:buNone/>
              <a:defRPr sz="1200"/>
            </a:lvl3pPr>
            <a:lvl4pPr marL="1371733" indent="0">
              <a:buNone/>
              <a:defRPr sz="1000"/>
            </a:lvl4pPr>
            <a:lvl5pPr marL="1828978" indent="0">
              <a:buNone/>
              <a:defRPr sz="1000"/>
            </a:lvl5pPr>
            <a:lvl6pPr marL="2286223" indent="0">
              <a:buNone/>
              <a:defRPr sz="1000"/>
            </a:lvl6pPr>
            <a:lvl7pPr marL="2743466" indent="0">
              <a:buNone/>
              <a:defRPr sz="1000"/>
            </a:lvl7pPr>
            <a:lvl8pPr marL="3200711" indent="0">
              <a:buNone/>
              <a:defRPr sz="1000"/>
            </a:lvl8pPr>
            <a:lvl9pPr marL="3657956" indent="0">
              <a:buNone/>
              <a:defRPr sz="1000"/>
            </a:lvl9pPr>
          </a:lstStyle>
          <a:p>
            <a:pPr lvl="0" rtl="0"/>
            <a:r>
              <a:rPr lang="es-ES" noProof="0" dirty="0"/>
              <a:t>Haga clic para editar los estilos de texto maestro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9F5478-835E-4E07-86D2-2B2850CB71F4}" type="datetime1">
              <a:rPr lang="es-ES" noProof="0" smtClean="0"/>
              <a:t>27/12/2018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 bwMode="white">
          <a:xfrm>
            <a:off x="1" y="1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27" noProof="0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1" y="1371601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27" noProof="0" dirty="0"/>
          </a:p>
        </p:txBody>
      </p:sp>
      <p:sp>
        <p:nvSpPr>
          <p:cNvPr id="9" name="Rectángulo 8"/>
          <p:cNvSpPr/>
          <p:nvPr userDrawn="1"/>
        </p:nvSpPr>
        <p:spPr>
          <a:xfrm>
            <a:off x="1" y="1443007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27" noProof="0" dirty="0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95401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5401" y="1828801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editar los estilos de texto maestro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95400" y="6375000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7791450" y="6375000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1685EBF0-18CA-49C8-8074-1D88E0872D45}" type="datetime1">
              <a:rPr lang="es-ES" noProof="0" smtClean="0"/>
              <a:t>27/12/2018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525001" y="6375000"/>
            <a:ext cx="137159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7F8E3F6-DE14-48B2-B2BC-6FABA9630FB8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88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47" indent="-274347" algn="l" defTabSz="914488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94" indent="-228622" algn="l" defTabSz="91448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3039" indent="-228622" algn="l" defTabSz="914488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386" indent="-228622" algn="l" defTabSz="914488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6009" indent="-228622" algn="l" defTabSz="914488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631" indent="-228622" algn="l" defTabSz="914488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254" indent="-228622" algn="l" defTabSz="914488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876" indent="-228622" algn="l" defTabSz="914488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499" indent="-228622" algn="l" defTabSz="914488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892935"/>
            <a:ext cx="4500206" cy="3134886"/>
          </a:xfrm>
        </p:spPr>
        <p:txBody>
          <a:bodyPr rtlCol="0">
            <a:normAutofit fontScale="90000"/>
          </a:bodyPr>
          <a:lstStyle/>
          <a:p>
            <a:pPr marL="180018">
              <a:lnSpc>
                <a:spcPct val="100000"/>
              </a:lnSpc>
            </a:pPr>
            <a:r>
              <a:rPr lang="es-E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Temática: </a:t>
            </a:r>
            <a:r>
              <a:rPr lang="es-E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TRABALLO e EMPREGO</a:t>
            </a:r>
            <a:br>
              <a:rPr lang="es-E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s-ES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3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Máis</a:t>
            </a:r>
            <a:r>
              <a:rPr lang="es-ES" sz="13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oferta:</a:t>
            </a:r>
            <a:br>
              <a:rPr lang="es-ES" sz="13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3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s-ES" sz="1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Grazas</a:t>
            </a:r>
            <a:r>
              <a:rPr lang="es-ES" sz="1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aos</a:t>
            </a:r>
            <a:r>
              <a:rPr lang="es-ES" sz="1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nosos</a:t>
            </a:r>
            <a:r>
              <a:rPr lang="es-ES" sz="1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servizos</a:t>
            </a:r>
            <a:r>
              <a:rPr lang="es-ES" sz="1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difusión e información, contamos </a:t>
            </a:r>
            <a:r>
              <a:rPr lang="es-ES" sz="1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s-ES" sz="1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actualidade</a:t>
            </a:r>
            <a:r>
              <a:rPr lang="es-ES" sz="1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s-ES" sz="1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unha</a:t>
            </a:r>
            <a:r>
              <a:rPr lang="es-ES" sz="1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taxa</a:t>
            </a:r>
            <a:r>
              <a:rPr lang="es-ES" sz="1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s-ES" sz="1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empregabilidade</a:t>
            </a:r>
            <a:r>
              <a:rPr lang="es-ES" sz="1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prácticamente o 100%.</a:t>
            </a:r>
            <a:br>
              <a:rPr lang="es-ES" sz="1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s-ES" sz="1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Encargámonos</a:t>
            </a:r>
            <a:r>
              <a:rPr lang="es-ES" sz="1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persoalmente</a:t>
            </a:r>
            <a:r>
              <a:rPr lang="es-ES" sz="1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que os/as </a:t>
            </a:r>
            <a:r>
              <a:rPr lang="es-ES" sz="1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nosos</a:t>
            </a:r>
            <a:r>
              <a:rPr lang="es-ES" sz="1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/as </a:t>
            </a:r>
            <a:r>
              <a:rPr lang="es-ES" sz="1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Colexiados</a:t>
            </a:r>
            <a:r>
              <a:rPr lang="es-ES" sz="1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/as </a:t>
            </a:r>
            <a:r>
              <a:rPr lang="es-ES" sz="1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</a:t>
            </a:r>
            <a:r>
              <a:rPr lang="es-ES" sz="1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es-ES" sz="1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mellor</a:t>
            </a:r>
            <a:r>
              <a:rPr lang="es-ES" sz="1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asesoramento</a:t>
            </a:r>
            <a:r>
              <a:rPr lang="es-ES" sz="1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adaptado </a:t>
            </a:r>
            <a:r>
              <a:rPr lang="es-ES" sz="1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ás</a:t>
            </a:r>
            <a:r>
              <a:rPr lang="es-ES" sz="1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necesidades de cada </a:t>
            </a:r>
            <a:r>
              <a:rPr lang="es-ES" sz="1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quen</a:t>
            </a:r>
            <a:r>
              <a:rPr lang="es-ES" sz="1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s-ES" sz="1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s-ES" sz="1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3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Máis</a:t>
            </a:r>
            <a:r>
              <a:rPr lang="es-ES" sz="13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demanda:</a:t>
            </a:r>
            <a:br>
              <a:rPr lang="es-ES" sz="13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3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s-ES" sz="1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través das diferentes ofertas de </a:t>
            </a:r>
            <a:r>
              <a:rPr lang="es-ES" sz="1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emprego</a:t>
            </a:r>
            <a:r>
              <a:rPr lang="es-ES" sz="1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nos </a:t>
            </a:r>
            <a:r>
              <a:rPr lang="es-ES" sz="1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chegan</a:t>
            </a:r>
            <a:r>
              <a:rPr lang="es-ES" sz="1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colaboramos coas empresas solicitantes </a:t>
            </a:r>
            <a:r>
              <a:rPr lang="es-ES" sz="1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s-ES" sz="1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busca do </a:t>
            </a:r>
            <a:r>
              <a:rPr lang="es-ES" sz="1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mellor</a:t>
            </a:r>
            <a:r>
              <a:rPr lang="es-ES" sz="1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perfil para cubrir as </a:t>
            </a:r>
            <a:r>
              <a:rPr lang="es-ES" sz="1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súas</a:t>
            </a:r>
            <a:r>
              <a:rPr lang="es-ES" sz="1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necesidades.</a:t>
            </a:r>
            <a:br>
              <a:rPr lang="es-ES" sz="1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s-ES" sz="1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3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una formación a medida:</a:t>
            </a:r>
            <a:br>
              <a:rPr lang="es-ES" sz="13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Ofertamos </a:t>
            </a:r>
            <a:r>
              <a:rPr lang="es-ES" sz="1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unha</a:t>
            </a:r>
            <a:r>
              <a:rPr lang="es-ES" sz="1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formación continua a subvencionada </a:t>
            </a:r>
            <a:r>
              <a:rPr lang="es-ES" sz="1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aos</a:t>
            </a:r>
            <a:r>
              <a:rPr lang="es-ES" sz="1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s-ES" sz="1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ás</a:t>
            </a:r>
            <a:r>
              <a:rPr lang="es-ES" sz="1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nosos</a:t>
            </a:r>
            <a:r>
              <a:rPr lang="es-ES" sz="1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colexiados</a:t>
            </a:r>
            <a:r>
              <a:rPr lang="es-ES" sz="1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/as, con </a:t>
            </a:r>
            <a:r>
              <a:rPr lang="es-ES" sz="1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posibilidade</a:t>
            </a:r>
            <a:r>
              <a:rPr lang="es-ES" sz="1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asistencia por parte  de otros colectivos e/</a:t>
            </a:r>
            <a:r>
              <a:rPr lang="es-ES" sz="1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s-ES" sz="1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asociacións</a:t>
            </a:r>
            <a:r>
              <a:rPr lang="es-ES" sz="1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profesionais</a:t>
            </a:r>
            <a:r>
              <a:rPr lang="es-ES" sz="1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s-ES" sz="1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S" sz="1400" dirty="0">
              <a:solidFill>
                <a:srgbClr val="002060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6148" y="5854307"/>
            <a:ext cx="12135853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1" tIns="45720" rIns="91441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88">
              <a:tabLst>
                <a:tab pos="2700601" algn="ctr"/>
                <a:tab pos="5401201" algn="r"/>
              </a:tabLst>
            </a:pPr>
            <a:r>
              <a:rPr lang="es-ES" sz="900" dirty="0">
                <a:solidFill>
                  <a:schemeClr val="tx2"/>
                </a:solidFill>
                <a:latin typeface="Futura" charset="0"/>
                <a:ea typeface="Times New Roman" panose="02020603050405020304" pitchFamily="18" charset="0"/>
                <a:cs typeface="Arial" panose="020B0604020202020204" pitchFamily="34" charset="0"/>
              </a:rPr>
              <a:t>Rúa Ramón Piñeiro, Nº 11 – </a:t>
            </a:r>
            <a:r>
              <a:rPr lang="es-ES" sz="900" dirty="0" err="1">
                <a:solidFill>
                  <a:schemeClr val="tx2"/>
                </a:solidFill>
                <a:latin typeface="Futura" charset="0"/>
                <a:ea typeface="Times New Roman" panose="02020603050405020304" pitchFamily="18" charset="0"/>
                <a:cs typeface="Arial" panose="020B0604020202020204" pitchFamily="34" charset="0"/>
              </a:rPr>
              <a:t>Baixo</a:t>
            </a:r>
            <a:r>
              <a:rPr lang="es-ES" sz="900" dirty="0">
                <a:solidFill>
                  <a:schemeClr val="tx2"/>
                </a:solidFill>
                <a:latin typeface="Futura" charset="0"/>
                <a:ea typeface="Times New Roman" panose="02020603050405020304" pitchFamily="18" charset="0"/>
                <a:cs typeface="Arial" panose="020B0604020202020204" pitchFamily="34" charset="0"/>
              </a:rPr>
              <a:t> ◊ 15702 Santiago ◊ Teléfono: 981 59 14 72 ◊ E-Mail: </a:t>
            </a:r>
            <a:r>
              <a:rPr lang="es-ES" sz="9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Santiago@coeticor.org</a:t>
            </a:r>
            <a:endParaRPr lang="gl-ES" sz="900" b="1" dirty="0">
              <a:solidFill>
                <a:srgbClr val="00206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defTabSz="914488">
              <a:tabLst>
                <a:tab pos="2700601" algn="ctr"/>
                <a:tab pos="5401201" algn="r"/>
              </a:tabLst>
            </a:pPr>
            <a:endParaRPr lang="gl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" y="64431"/>
            <a:ext cx="3997006" cy="220632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672287" y="4245087"/>
            <a:ext cx="2632583" cy="95410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Cando encargue </a:t>
            </a:r>
            <a:r>
              <a:rPr lang="es-ES" sz="1400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unha</a:t>
            </a:r>
            <a:r>
              <a:rPr lang="es-ES" sz="1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obra </a:t>
            </a:r>
            <a:r>
              <a:rPr lang="es-ES" sz="1400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s-ES" sz="1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instalación, ESIXA o </a:t>
            </a:r>
            <a:r>
              <a:rPr lang="es-ES" sz="1400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seu</a:t>
            </a:r>
            <a:r>
              <a:rPr lang="es-ES" sz="1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visado polo Colexio Oficial de Enxeñeiros Técnicos Industriais.</a:t>
            </a:r>
            <a:endParaRPr lang="gl-ES" sz="14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 rot="20587858">
            <a:off x="4467947" y="546381"/>
            <a:ext cx="2809056" cy="3275352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marL="171466" indent="-171466">
              <a:buFontTx/>
              <a:buChar char="-"/>
            </a:pP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Informes, </a:t>
            </a:r>
            <a:r>
              <a:rPr lang="es-E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Medicións</a:t>
            </a: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Peritacións</a:t>
            </a: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Taxacións</a:t>
            </a: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Valoracións</a:t>
            </a: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171466" indent="-171466">
              <a:buFontTx/>
              <a:buChar char="-"/>
            </a:pP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Naves </a:t>
            </a:r>
            <a:r>
              <a:rPr lang="es-E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Industriais</a:t>
            </a: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1466" indent="-171466">
              <a:buFontTx/>
              <a:buChar char="-"/>
            </a:pP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Parques Eólicos, e Industriais.</a:t>
            </a:r>
          </a:p>
          <a:p>
            <a:pPr marL="171466" indent="-171466">
              <a:buFontTx/>
              <a:buChar char="-"/>
            </a:pPr>
            <a:r>
              <a:rPr lang="es-E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Seguridade</a:t>
            </a: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s-E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Saúde</a:t>
            </a: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1466" indent="-171466">
              <a:buFontTx/>
              <a:buChar char="-"/>
            </a:pP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Medio Ambiente.</a:t>
            </a:r>
          </a:p>
          <a:p>
            <a:pPr marL="171466" indent="-171466">
              <a:buFontTx/>
              <a:buChar char="-"/>
            </a:pP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Talleres e </a:t>
            </a:r>
            <a:r>
              <a:rPr lang="es-E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locais</a:t>
            </a: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de pública. </a:t>
            </a:r>
            <a:r>
              <a:rPr lang="es-E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concorrencia</a:t>
            </a: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1466" indent="-171466">
              <a:buFontTx/>
              <a:buChar char="-"/>
            </a:pP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Electrificación.</a:t>
            </a:r>
            <a:r>
              <a:rPr lang="gl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Instalacións eléctricas. Alumeado público.</a:t>
            </a:r>
          </a:p>
          <a:p>
            <a:pPr marL="171466" indent="-171466">
              <a:buFontTx/>
              <a:buChar char="-"/>
            </a:pP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Climatización e </a:t>
            </a:r>
            <a:r>
              <a:rPr lang="es-E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Refrixeración</a:t>
            </a: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1466" indent="-171466">
              <a:buFontTx/>
              <a:buChar char="-"/>
            </a:pPr>
            <a:r>
              <a:rPr lang="es-E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Instalacións</a:t>
            </a: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 de gas, contraincendios.</a:t>
            </a:r>
          </a:p>
          <a:p>
            <a:pPr marL="171466" indent="-171466">
              <a:buFontTx/>
              <a:buChar char="-"/>
            </a:pP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Aparatos a presión.</a:t>
            </a:r>
          </a:p>
          <a:p>
            <a:pPr marL="171466" indent="-171466">
              <a:buFontTx/>
              <a:buChar char="-"/>
            </a:pPr>
            <a:r>
              <a:rPr lang="es-E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Seguridade</a:t>
            </a: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de máquinas. Marcado CE.</a:t>
            </a:r>
          </a:p>
          <a:p>
            <a:pPr marL="171466" indent="-171466">
              <a:buFontTx/>
              <a:buChar char="-"/>
            </a:pP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Reformas de vehículos e Fichas reducidas.</a:t>
            </a:r>
          </a:p>
          <a:p>
            <a:pPr marL="171466" indent="-171466">
              <a:buFontTx/>
              <a:buChar char="-"/>
            </a:pP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Mediación </a:t>
            </a:r>
            <a:r>
              <a:rPr lang="es-E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xudicial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n 7" descr="Imagen que contiene captura de pantalla&#10;&#10;Descripción generada con confianza alta">
            <a:extLst>
              <a:ext uri="{FF2B5EF4-FFF2-40B4-BE49-F238E27FC236}">
                <a16:creationId xmlns:a16="http://schemas.microsoft.com/office/drawing/2014/main" id="{D76340D4-A73C-4C7F-AA98-3C57D025C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814" y="5261698"/>
            <a:ext cx="1761905" cy="704762"/>
          </a:xfrm>
          <a:prstGeom prst="rect">
            <a:avLst/>
          </a:prstGeom>
        </p:spPr>
      </p:pic>
      <p:pic>
        <p:nvPicPr>
          <p:cNvPr id="15" name="Marcador de posición de imagen 14" descr="Imagen que contiene edificio, ventana, exterior&#10;&#10;Descripción generada con confianza muy alta">
            <a:extLst>
              <a:ext uri="{FF2B5EF4-FFF2-40B4-BE49-F238E27FC236}">
                <a16:creationId xmlns:a16="http://schemas.microsoft.com/office/drawing/2014/main" id="{01C997FD-1C60-4CBF-AACA-19E79DDCD9A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l="23485" r="23485"/>
          <a:stretch>
            <a:fillRect/>
          </a:stretch>
        </p:blipFill>
        <p:spPr>
          <a:xfrm>
            <a:off x="6840187" y="1"/>
            <a:ext cx="5351813" cy="6027820"/>
          </a:xfrm>
        </p:spPr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gl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66838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rección de ventas 16 X 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194_TF03431374.potx" id="{2F4881FE-CC89-4BA2-8CDB-3DBC2C76D3AE}" vid="{483BB0BA-DA05-41FE-B907-E782209F8221}"/>
    </a:ext>
  </a:extLst>
</a:theme>
</file>

<file path=ppt/theme/theme2.xml><?xml version="1.0" encoding="utf-8"?>
<a:theme xmlns:a="http://schemas.openxmlformats.org/drawingml/2006/main" name="Tema de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dirección empresarial (panorámica)</Template>
  <TotalTime>872</TotalTime>
  <Words>157</Words>
  <Application>Microsoft Office PowerPoint</Application>
  <PresentationFormat>Panorámica</PresentationFormat>
  <Paragraphs>18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Book Antiqua</vt:lpstr>
      <vt:lpstr>Calibri</vt:lpstr>
      <vt:lpstr>Futura</vt:lpstr>
      <vt:lpstr>Dirección de ventas 16 X 9</vt:lpstr>
      <vt:lpstr>Temática: TRABALLO e EMPREGO  Máis oferta: - Grazas aos nosos servizos de difusión e información, contamos na actualidade con unha taxa de empregabilidade de prácticamente o 100%. - Encargámonos persoalmente de que os/as nosos/as Colexiados/as conten co mellor asesoramento, adaptado ás necesidades de cada quen.  Máis demanda: - A través das diferentes ofertas de emprego que nos chegan , colaboramos coas empresas solicitantes na busca do mellor perfil para cubrir as súas necesidades.  Con una formación a medida: - Ofertamos unha formación continua a subvencionada aos/ás nosos colexiados/as, con posibilidade de asistencia por parte  de otros colectivos e/ou asociacións profesionais. 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IRIA</dc:creator>
  <cp:lastModifiedBy>Maria</cp:lastModifiedBy>
  <cp:revision>67</cp:revision>
  <cp:lastPrinted>2018-10-18T18:15:49Z</cp:lastPrinted>
  <dcterms:created xsi:type="dcterms:W3CDTF">2018-07-17T09:27:10Z</dcterms:created>
  <dcterms:modified xsi:type="dcterms:W3CDTF">2018-12-27T12:09:06Z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